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61" r:id="rId4"/>
    <p:sldId id="285" r:id="rId5"/>
    <p:sldId id="266" r:id="rId6"/>
    <p:sldId id="260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162</TotalTime>
  <Words>65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farmacia </vt:lpstr>
      <vt:lpstr>La lavandería</vt:lpstr>
      <vt:lpstr>El restaurante</vt:lpstr>
      <vt:lpstr>El banco </vt:lpstr>
      <vt:lpstr>El supermercado </vt:lpstr>
      <vt:lpstr>El hotel </vt:lpstr>
      <vt:lpstr>El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El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8</cp:revision>
  <dcterms:created xsi:type="dcterms:W3CDTF">2013-11-13T19:12:18Z</dcterms:created>
  <dcterms:modified xsi:type="dcterms:W3CDTF">2013-11-13T19:15:40Z</dcterms:modified>
</cp:coreProperties>
</file>